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9"/>
  </p:notesMasterIdLst>
  <p:sldIdLst>
    <p:sldId id="256" r:id="rId2"/>
    <p:sldId id="259" r:id="rId3"/>
    <p:sldId id="260" r:id="rId4"/>
    <p:sldId id="262" r:id="rId5"/>
    <p:sldId id="263" r:id="rId6"/>
    <p:sldId id="265" r:id="rId7"/>
    <p:sldId id="264" r:id="rId8"/>
    <p:sldId id="266" r:id="rId9"/>
    <p:sldId id="315" r:id="rId10"/>
    <p:sldId id="295" r:id="rId11"/>
    <p:sldId id="267" r:id="rId12"/>
    <p:sldId id="268" r:id="rId13"/>
    <p:sldId id="308" r:id="rId14"/>
    <p:sldId id="313" r:id="rId15"/>
    <p:sldId id="296" r:id="rId16"/>
    <p:sldId id="257" r:id="rId17"/>
    <p:sldId id="297" r:id="rId18"/>
    <p:sldId id="273" r:id="rId19"/>
    <p:sldId id="272" r:id="rId20"/>
    <p:sldId id="274" r:id="rId21"/>
    <p:sldId id="275" r:id="rId22"/>
    <p:sldId id="276" r:id="rId23"/>
    <p:sldId id="277" r:id="rId24"/>
    <p:sldId id="279" r:id="rId25"/>
    <p:sldId id="280" r:id="rId26"/>
    <p:sldId id="283" r:id="rId27"/>
    <p:sldId id="281" r:id="rId28"/>
    <p:sldId id="290" r:id="rId29"/>
    <p:sldId id="284" r:id="rId30"/>
    <p:sldId id="285" r:id="rId31"/>
    <p:sldId id="287" r:id="rId32"/>
    <p:sldId id="293" r:id="rId33"/>
    <p:sldId id="298" r:id="rId34"/>
    <p:sldId id="318" r:id="rId35"/>
    <p:sldId id="338" r:id="rId36"/>
    <p:sldId id="335" r:id="rId37"/>
    <p:sldId id="336" r:id="rId38"/>
    <p:sldId id="299" r:id="rId39"/>
    <p:sldId id="300" r:id="rId40"/>
    <p:sldId id="294" r:id="rId41"/>
    <p:sldId id="325" r:id="rId42"/>
    <p:sldId id="339" r:id="rId43"/>
    <p:sldId id="340" r:id="rId44"/>
    <p:sldId id="342" r:id="rId45"/>
    <p:sldId id="343" r:id="rId46"/>
    <p:sldId id="304" r:id="rId47"/>
    <p:sldId id="305" r:id="rId48"/>
    <p:sldId id="303" r:id="rId49"/>
    <p:sldId id="320" r:id="rId50"/>
    <p:sldId id="311" r:id="rId51"/>
    <p:sldId id="314" r:id="rId52"/>
    <p:sldId id="344" r:id="rId53"/>
    <p:sldId id="345" r:id="rId54"/>
    <p:sldId id="346" r:id="rId55"/>
    <p:sldId id="347" r:id="rId56"/>
    <p:sldId id="348" r:id="rId57"/>
    <p:sldId id="349" r:id="rId58"/>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299"/>
            <p14:sldId id="300"/>
            <p14:sldId id="294"/>
            <p14:sldId id="325"/>
            <p14:sldId id="339"/>
            <p14:sldId id="340"/>
            <p14:sldId id="342"/>
            <p14:sldId id="343"/>
            <p14:sldId id="304"/>
            <p14:sldId id="305"/>
            <p14:sldId id="30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41719C"/>
    <a:srgbClr val="D4EBE9"/>
    <a:srgbClr val="C14026"/>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notesMaster" Target="notesMasters/notes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19.04.16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40444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785541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emf"/><Relationship Id="rId10" Type="http://schemas.openxmlformats.org/officeDocument/2006/relationships/image" Target="../media/image36.png"/><Relationship Id="rId11"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2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80" dirty="0" smtClean="0">
                <a:solidFill>
                  <a:srgbClr val="D4EBE9"/>
                </a:solidFill>
              </a:rPr>
              <a:t>Nils Hartmann   |   JAX </a:t>
            </a:r>
            <a:r>
              <a:rPr lang="de-DE" spc="80" dirty="0" err="1" smtClean="0">
                <a:solidFill>
                  <a:srgbClr val="D4EBE9"/>
                </a:solidFill>
              </a:rPr>
              <a:t>MainZ</a:t>
            </a:r>
            <a:r>
              <a:rPr lang="de-DE" spc="80" dirty="0" smtClean="0">
                <a:solidFill>
                  <a:srgbClr val="D4EBE9"/>
                </a:solidFill>
              </a:rPr>
              <a:t>   |   April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414267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a:t>
            </a:r>
            <a:r>
              <a:rPr lang="de-DE" sz="2800" dirty="0" smtClean="0">
                <a:solidFill>
                  <a:srgbClr val="EF7D1D"/>
                </a:solidFill>
                <a:latin typeface="Source Sans Pro" charset="0"/>
                <a:ea typeface="Source Sans Pro" charset="0"/>
                <a:cs typeface="Source Sans Pro" charset="0"/>
              </a:rPr>
              <a:t>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025249"/>
                </a:solidFill>
                <a:latin typeface="Source Sans Pro" charset="0"/>
                <a:ea typeface="Source Sans Pro" charset="0"/>
                <a:cs typeface="Source Sans Pro" charset="0"/>
              </a:rPr>
              <a:t>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a:t>
            </a:r>
            <a:endParaRPr lang="de-DE" sz="2800" dirty="0" smtClean="0">
              <a:solidFill>
                <a:srgbClr val="025249"/>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04528" y="1915811"/>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893641" y="2898510"/>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52520" y="1576921"/>
            <a:ext cx="3661833" cy="3651922"/>
          </a:xfrm>
          <a:prstGeom prst="rect">
            <a:avLst/>
          </a:prstGeom>
        </p:spPr>
      </p:pic>
      <p:sp>
        <p:nvSpPr>
          <p:cNvPr id="4" name="Rechteck 3"/>
          <p:cNvSpPr/>
          <p:nvPr/>
        </p:nvSpPr>
        <p:spPr>
          <a:xfrm>
            <a:off x="4156287" y="2458884"/>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290820" y="2585885"/>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10104" y="3872817"/>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22620" y="4541684"/>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63647" y="2585885"/>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63647" y="3589184"/>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38687" y="3089648"/>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64014" y="2965046"/>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22911" y="3927482"/>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289219" y="4052645"/>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14644" y="3373098"/>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14644" y="3373098"/>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14644" y="4830386"/>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04528" y="1915811"/>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04528" y="5101319"/>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683382" y="3589184"/>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499356" y="3472814"/>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299914" y="3489652"/>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Gleiches Prinzip, anderes Event</a:t>
            </a:r>
            <a:endParaRPr lang="de-DE" sz="2275" dirty="0">
              <a:solidFill>
                <a:srgbClr val="025249"/>
              </a:solidFill>
              <a:latin typeface="Source Sans Pro" charset="0"/>
              <a:ea typeface="Source Sans Pro" charset="0"/>
              <a:cs typeface="Source Sans Pro" charset="0"/>
            </a:endParaRPr>
          </a:p>
        </p:txBody>
      </p:sp>
      <p:sp>
        <p:nvSpPr>
          <p:cNvPr id="28" name="Textfeld 27"/>
          <p:cNvSpPr txBox="1"/>
          <p:nvPr/>
        </p:nvSpPr>
        <p:spPr>
          <a:xfrm>
            <a:off x="116562" y="5739339"/>
            <a:ext cx="9499600" cy="830997"/>
          </a:xfrm>
          <a:prstGeom prst="rect">
            <a:avLst/>
          </a:prstGeom>
          <a:noFill/>
        </p:spPr>
        <p:txBody>
          <a:bodyPr wrap="square" rtlCol="0">
            <a:spAutoFit/>
          </a:bodyPr>
          <a:lstStyle/>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werden (asynchron) vom Server geladen</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Beim Eintreffen des Ergebnisses muss neu gerendert werden</a:t>
            </a:r>
            <a:endParaRPr lang="de-DE" sz="20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2: 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502684"/>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1977390" y="1177089"/>
            <a:ext cx="6743700" cy="3098800"/>
          </a:xfrm>
          <a:prstGeom prst="rect">
            <a:avLst/>
          </a:prstGeom>
        </p:spPr>
      </p:pic>
      <p:sp>
        <p:nvSpPr>
          <p:cNvPr id="4" name="Titel 3"/>
          <p:cNvSpPr>
            <a:spLocks noGrp="1"/>
          </p:cNvSpPr>
          <p:nvPr>
            <p:ph type="title"/>
          </p:nvPr>
        </p:nvSpPr>
        <p:spPr/>
        <p:txBody>
          <a:bodyPr/>
          <a:lstStyle/>
          <a:p>
            <a:r>
              <a:rPr lang="de-DE" dirty="0" smtClean="0"/>
              <a:t>Kommunikation: DOM Events</a:t>
            </a:r>
            <a:endParaRPr lang="de-DE" dirty="0"/>
          </a:p>
        </p:txBody>
      </p:sp>
      <p:sp>
        <p:nvSpPr>
          <p:cNvPr id="8" name="Textfeld 7"/>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a:t>
            </a:r>
            <a:r>
              <a:rPr lang="de-DE" sz="1400" dirty="0" err="1" smtClean="0">
                <a:solidFill>
                  <a:srgbClr val="025249"/>
                </a:solidFill>
                <a:latin typeface="Source Code Pro Medium" charset="0"/>
                <a:ea typeface="Source Code Pro Medium" charset="0"/>
                <a:cs typeface="Source Code Pro Medium" charset="0"/>
              </a:rPr>
              <a:t>input</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C14026"/>
                </a:solidFill>
                <a:latin typeface="Source Code Pro Medium" charset="0"/>
                <a:ea typeface="Source Code Pro Medium" charset="0"/>
                <a:cs typeface="Source Code Pro Medium" charset="0"/>
              </a:rPr>
              <a:t>onChange</a:t>
            </a:r>
            <a:r>
              <a:rPr lang="de-DE" sz="1400" dirty="0" smtClean="0">
                <a:solidFill>
                  <a:srgbClr val="C14026"/>
                </a:solidFill>
                <a:latin typeface="Source Code Pro Medium" charset="0"/>
                <a:ea typeface="Source Code Pro Medium" charset="0"/>
                <a:cs typeface="Source Code Pro Medium" charset="0"/>
              </a:rPr>
              <a:t>={. . . } </a:t>
            </a:r>
            <a:r>
              <a:rPr lang="de-DE" sz="1400" dirty="0" smtClean="0">
                <a:solidFill>
                  <a:srgbClr val="025249"/>
                </a:solidFill>
                <a:latin typeface="Source Code Pro Medium" charset="0"/>
                <a:ea typeface="Source Code Pro Medium" charset="0"/>
                <a:cs typeface="Source Code Pro Medium" charset="0"/>
              </a:rPr>
              <a:t>/&gt;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4926024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Eigene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a:t>
            </a:r>
            <a:r>
              <a:rPr lang="en-US" sz="1400" b="1" dirty="0" err="1" smtClean="0">
                <a:solidFill>
                  <a:srgbClr val="025249"/>
                </a:solidFill>
                <a:latin typeface="Source Code Pro Semibold" charset="0"/>
                <a:ea typeface="Source Code Pro Semibold" charset="0"/>
                <a:cs typeface="Source Code Pro Semibold" charset="0"/>
              </a:rPr>
              <a:t>newPassword</a:t>
            </a:r>
            <a:r>
              <a:rPr lang="en-US" sz="1400" b="1" dirty="0" smtClean="0">
                <a:solidFill>
                  <a:srgbClr val="025249"/>
                </a:solidFill>
                <a:latin typeface="Source Code Pro Semibold" charset="0"/>
                <a:ea typeface="Source Code Pro Semibold" charset="0"/>
                <a:cs typeface="Source Code Pro Semibold" charset="0"/>
              </a:rPr>
              <a:t>: p)}</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5" name="Rechteck 4"/>
          <p:cNvSpPr/>
          <p:nvPr/>
        </p:nvSpPr>
        <p:spPr>
          <a:xfrm>
            <a:off x="1297653" y="362025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3980</Words>
  <Application>Microsoft Macintosh PowerPoint</Application>
  <PresentationFormat>A4-Papier (210x297 mm)</PresentationFormat>
  <Paragraphs>668</Paragraphs>
  <Slides>57</Slides>
  <Notes>27</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57</vt:i4>
      </vt:variant>
    </vt:vector>
  </HeadingPairs>
  <TitlesOfParts>
    <vt:vector size="68" baseType="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Arial</vt:lpstr>
      <vt:lpstr>Office-Design</vt:lpstr>
      <vt:lpstr>Nils Hartmann   |   JAX MainZ   |   April 2016    </vt:lpstr>
      <vt:lpstr>http://nilshartmann.net/react-talk</vt:lpstr>
      <vt:lpstr>http://reactbuch.de</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 Als Funktion</vt:lpstr>
      <vt:lpstr>Komponente einbinden</vt:lpstr>
      <vt:lpstr>Komponente einbinden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2: Serverzugriffe mit fetch</vt:lpstr>
      <vt:lpstr>Hintergrund: Virtual Dom</vt:lpstr>
      <vt:lpstr>Hintergrund: Virtual Dom</vt:lpstr>
      <vt:lpstr>React: „UI as a Function“</vt:lpstr>
      <vt:lpstr>Komponentenhierarchien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Ökosystem</vt:lpstr>
      <vt:lpstr>Zusammenfassung</vt:lpstr>
      <vt:lpstr>@nilshartmann</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179</cp:revision>
  <cp:lastPrinted>2016-04-19T12:51:52Z</cp:lastPrinted>
  <dcterms:created xsi:type="dcterms:W3CDTF">2016-03-28T15:59:53Z</dcterms:created>
  <dcterms:modified xsi:type="dcterms:W3CDTF">2016-04-19T12:53:14Z</dcterms:modified>
</cp:coreProperties>
</file>